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3" r:id="rId6"/>
    <p:sldId id="257" r:id="rId7"/>
    <p:sldId id="264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2" autoAdjust="0"/>
  </p:normalViewPr>
  <p:slideViewPr>
    <p:cSldViewPr snapToGrid="0" showGuides="1">
      <p:cViewPr>
        <p:scale>
          <a:sx n="83" d="100"/>
          <a:sy n="83" d="100"/>
        </p:scale>
        <p:origin x="686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BC2305-9043-45AE-B8A1-6062D50396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878E2A-85D5-4000-9B88-C859F52C62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DE46C-81A1-43FB-B8E4-2C816F921C1C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B4D7C-FE5D-4098-B2E3-E316DB9314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8A0E0-112E-4F75-AC4A-C0B7F1AD58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CE16A-B08D-4117-9FC3-8F9667F451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24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2EB95-E92B-4DBE-A5E5-BAD87330878F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67C96-DDCA-4867-8F69-39EABFA21D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4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9FF4-5E5F-4912-946D-1F8AA7DD0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5010150"/>
            <a:ext cx="10096500" cy="92075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15329-8D3B-422F-AA3D-157CACBFF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750" y="6022975"/>
            <a:ext cx="10096500" cy="447675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E73B6-12C8-4526-AFDD-485DCDEC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FA7DF-AC95-4A3E-9FF1-D1EEF9A9B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5EF6D-8758-44B9-80C1-865573FC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6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F92F6-2683-48CC-8D7E-FE38C1BC4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47D80-7253-4EDA-AC92-046C9252F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E2FBC-BD33-408B-A4B8-F549EEAF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51533F-CF3A-438B-BDD0-C62361C2B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458CD-9CDB-4739-8458-48D272DEE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8DC93-E93F-4A50-ADB0-9EE2165C3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EFA520-E658-463E-8A0D-EE534D40B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BE62E8-6627-457B-A399-6940743B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27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D7B8F-BB4C-438E-B20F-B5D22093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652D7C-535C-4791-95A0-0ADE1FE2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72D6CD-AAE4-4950-A472-5746151E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6611B8-5EF5-4CC9-BA21-964C17EF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77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82286C-FC05-4E04-B5E3-BAF73890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94715-CAD1-456B-9E7F-03949E56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30D97-ACB7-42B4-A0E1-206D3314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3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71DCB-E1BF-4CD2-A3C6-46F9F238F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DB849-A401-466F-9204-F0A3908C0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75B32-3BAE-4777-9C23-54E1D0079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C40EE-1B75-458D-AF59-CAC04EF0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A8C00-828C-4B27-9216-79AC88D6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09B04-31F5-442A-B35E-A7B7E884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96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6A52-C5F1-4FC3-A378-45755CEC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C12394-5379-4E31-8506-206BAB030C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5D635-F5A6-441F-BBC9-678B1615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8000F-4965-4CE3-BF8F-EC9FC295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8240B-235F-46A0-8537-3D038A5C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4CB97-83FB-4ABC-AA99-0D55D6D0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6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2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2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6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B8E54-9AB1-4023-B313-DAA68F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6"/>
            <a:ext cx="833437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CF06-5751-4231-87AC-844D3099B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3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84EF7-5BD4-4CC1-86B2-20669198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866A4-9B1B-430F-9496-791F98E7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E284F-A5B5-4877-B286-3934B0C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9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F1EA3-7A44-46A8-ADD1-49A868191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8A95B-E3CE-4DF9-A937-352579E07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9E0A1-A234-4723-9A8B-9953B074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0E8EE-0E90-43CC-8FE4-FA9250EA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68176-4163-4C33-836A-76EB72B1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3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C7676-EC29-4165-8827-31A796A5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C2F3-3146-4BA4-BB45-307B565E5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036B48-EF6E-4251-B29E-53E1ECFC0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EBFFA-A3D5-4A79-B1BA-2B6B1290C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23E26-DC40-4545-BC3B-1806EBB0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F3FAA-2A19-4F15-8EC3-24BC48AEA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1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A17C0-CB34-4E70-B05D-441906BCE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CAE9C-F4E8-4259-8A6C-F5AE76F82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2FBD9-ADFB-4D9B-AF79-E21F43A5B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A8159-6B10-4896-B6E2-2809ECD1D84D}" type="datetimeFigureOut">
              <a:rPr lang="en-US" smtClean="0"/>
              <a:t>7/6/2025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A027E-6F89-462F-94DD-00F66DAFD5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929C0-CADC-4330-89DB-01C0DFA67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A02C9-A0CD-4A0B-81BC-708D5026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9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A3B1-85F8-4B51-95B6-BDDF16F358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INSIDE OUR EARTH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ACD44C-88EA-4854-B39D-5EEC3BEF4A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BY: SAI NIVEDH AND AKSHAY</a:t>
            </a:r>
          </a:p>
        </p:txBody>
      </p:sp>
    </p:spTree>
    <p:extLst>
      <p:ext uri="{BB962C8B-B14F-4D97-AF65-F5344CB8AC3E}">
        <p14:creationId xmlns:p14="http://schemas.microsoft.com/office/powerpoint/2010/main" val="301787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771"/>
            <a:ext cx="8334376" cy="1325563"/>
          </a:xfrm>
        </p:spPr>
        <p:txBody>
          <a:bodyPr/>
          <a:lstStyle/>
          <a:p>
            <a:r>
              <a:rPr lang="en-US" dirty="0"/>
              <a:t>STRUCTURE OF THE EARTH: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99376" cy="4351338"/>
          </a:xfrm>
        </p:spPr>
        <p:txBody>
          <a:bodyPr/>
          <a:lstStyle/>
          <a:p>
            <a:r>
              <a:rPr lang="en-US" dirty="0"/>
              <a:t>On the basis of varying density and other physical and chemical</a:t>
            </a:r>
          </a:p>
          <a:p>
            <a:pPr marL="0" indent="0">
              <a:buNone/>
            </a:pPr>
            <a:r>
              <a:rPr lang="en-US" dirty="0"/>
              <a:t>Properties of rocks, the earth can be divided into three concentric </a:t>
            </a:r>
          </a:p>
          <a:p>
            <a:pPr marL="0" indent="0">
              <a:buNone/>
            </a:pPr>
            <a:r>
              <a:rPr lang="en-US" dirty="0"/>
              <a:t>Layers-</a:t>
            </a:r>
            <a:r>
              <a:rPr lang="en-US" b="1" dirty="0" err="1"/>
              <a:t>crust,mantle</a:t>
            </a:r>
            <a:r>
              <a:rPr lang="en-US" b="1" dirty="0"/>
              <a:t> and core. </a:t>
            </a:r>
            <a:r>
              <a:rPr lang="en-US" dirty="0"/>
              <a:t>This arrangement can be compared</a:t>
            </a:r>
          </a:p>
          <a:p>
            <a:pPr marL="0" indent="0">
              <a:buNone/>
            </a:pPr>
            <a:r>
              <a:rPr lang="en-US" dirty="0"/>
              <a:t>to an onion with its layers one inside the other.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4158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4734D-CEF0-4372-A67F-6BE687D6B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930" y="124477"/>
            <a:ext cx="8334376" cy="1325563"/>
          </a:xfrm>
        </p:spPr>
        <p:txBody>
          <a:bodyPr/>
          <a:lstStyle/>
          <a:p>
            <a:r>
              <a:rPr lang="en-US" dirty="0"/>
              <a:t>CRUST: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1FD88-1DF5-4CB5-97CD-1BF062D3D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412"/>
            <a:ext cx="10515600" cy="5011551"/>
          </a:xfrm>
        </p:spPr>
        <p:txBody>
          <a:bodyPr/>
          <a:lstStyle/>
          <a:p>
            <a:r>
              <a:rPr lang="en-US" dirty="0"/>
              <a:t>The crust is the solid outer most </a:t>
            </a:r>
            <a:r>
              <a:rPr lang="en-US" dirty="0" err="1"/>
              <a:t>layer.It</a:t>
            </a:r>
            <a:r>
              <a:rPr lang="en-US" dirty="0"/>
              <a:t> is also called lithosphere</a:t>
            </a:r>
          </a:p>
          <a:p>
            <a:r>
              <a:rPr lang="en-US" dirty="0"/>
              <a:t>It is relatively a thin </a:t>
            </a:r>
            <a:r>
              <a:rPr lang="en-US" dirty="0" err="1"/>
              <a:t>layer.The</a:t>
            </a:r>
            <a:r>
              <a:rPr lang="en-US" dirty="0"/>
              <a:t> upper part of the crust is called continental crust(about 35km thick). The lower part is called oceanic crust(about 5km thick ).</a:t>
            </a:r>
          </a:p>
          <a:p>
            <a:r>
              <a:rPr lang="en-US" dirty="0"/>
              <a:t>The continental crust is made up of silica(</a:t>
            </a:r>
            <a:r>
              <a:rPr lang="en-US" dirty="0" err="1"/>
              <a:t>si</a:t>
            </a:r>
            <a:r>
              <a:rPr lang="en-US" dirty="0"/>
              <a:t>) and </a:t>
            </a:r>
            <a:r>
              <a:rPr lang="en-US" dirty="0" err="1"/>
              <a:t>aluminia</a:t>
            </a:r>
            <a:r>
              <a:rPr lang="en-US" dirty="0"/>
              <a:t>(al), and so it is called </a:t>
            </a:r>
            <a:r>
              <a:rPr lang="en-US" dirty="0" err="1"/>
              <a:t>sial.The</a:t>
            </a:r>
            <a:r>
              <a:rPr lang="en-US" dirty="0"/>
              <a:t> oceanic crust is made up of silica(</a:t>
            </a:r>
            <a:r>
              <a:rPr lang="en-US" dirty="0" err="1"/>
              <a:t>si</a:t>
            </a:r>
            <a:r>
              <a:rPr lang="en-US" dirty="0"/>
              <a:t>) and magnesium(ma), and therefore also called sima.</a:t>
            </a:r>
          </a:p>
          <a:p>
            <a:r>
              <a:rPr lang="en-US" dirty="0"/>
              <a:t>The average density of the crust is about 3.0g per cubic cm</a:t>
            </a:r>
          </a:p>
          <a:p>
            <a:r>
              <a:rPr lang="en-US" dirty="0"/>
              <a:t>The outer crust has </a:t>
            </a:r>
            <a:r>
              <a:rPr lang="en-US" dirty="0" err="1"/>
              <a:t>soil.It</a:t>
            </a:r>
            <a:r>
              <a:rPr lang="en-US" dirty="0"/>
              <a:t> also provides us with most of the minerals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51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4734D-CEF0-4372-A67F-6BE687D6B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930" y="124477"/>
            <a:ext cx="8334376" cy="1325563"/>
          </a:xfrm>
        </p:spPr>
        <p:txBody>
          <a:bodyPr/>
          <a:lstStyle/>
          <a:p>
            <a:r>
              <a:rPr lang="en-US" dirty="0"/>
              <a:t>Mantle: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1FD88-1DF5-4CB5-97CD-1BF062D3D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412"/>
            <a:ext cx="10515600" cy="5011551"/>
          </a:xfrm>
        </p:spPr>
        <p:txBody>
          <a:bodyPr>
            <a:normAutofit/>
          </a:bodyPr>
          <a:lstStyle/>
          <a:p>
            <a:r>
              <a:rPr lang="en-US" dirty="0"/>
              <a:t>Just beneath the crust is a 2,900 km thick layer called the mantle.</a:t>
            </a:r>
          </a:p>
          <a:p>
            <a:r>
              <a:rPr lang="en-US" dirty="0"/>
              <a:t>It lies between the crust and the core.</a:t>
            </a:r>
          </a:p>
          <a:p>
            <a:r>
              <a:rPr lang="en-US" dirty="0"/>
              <a:t>It is made up of dense and heavy materials, such as iron and magnesium.</a:t>
            </a:r>
          </a:p>
          <a:p>
            <a:r>
              <a:rPr lang="en-US" dirty="0"/>
              <a:t>The average density rangers between 3.5 g and 5.5 g per cubic cm.</a:t>
            </a:r>
          </a:p>
          <a:p>
            <a:r>
              <a:rPr lang="en-US" dirty="0"/>
              <a:t>The temperature in the mantle is very high. Magma is found in this layer.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0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F4ED6-95B6-45CA-9318-D5C6D107A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E5DA1-F8B9-4937-9464-997FD4F08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6210"/>
          </a:xfrm>
        </p:spPr>
        <p:txBody>
          <a:bodyPr/>
          <a:lstStyle/>
          <a:p>
            <a:r>
              <a:rPr lang="en-US" dirty="0"/>
              <a:t>The core lies below the mantle and around the center of the earth.</a:t>
            </a:r>
          </a:p>
          <a:p>
            <a:pPr marL="0" indent="0">
              <a:buNone/>
            </a:pPr>
            <a:r>
              <a:rPr lang="en-US" dirty="0"/>
              <a:t>   It is called barysphere.</a:t>
            </a:r>
          </a:p>
          <a:p>
            <a:r>
              <a:rPr lang="en-US" dirty="0"/>
              <a:t>The average radius of the core is about 3,500km.</a:t>
            </a:r>
          </a:p>
          <a:p>
            <a:r>
              <a:rPr lang="en-US" dirty="0"/>
              <a:t>It is made up of heavy metals, such nickel and iron. Therefore is</a:t>
            </a:r>
          </a:p>
          <a:p>
            <a:pPr marL="0" indent="0">
              <a:buNone/>
            </a:pPr>
            <a:r>
              <a:rPr lang="en-US" dirty="0"/>
              <a:t>   also called </a:t>
            </a:r>
            <a:r>
              <a:rPr lang="en-US" dirty="0" err="1"/>
              <a:t>nife</a:t>
            </a:r>
            <a:r>
              <a:rPr lang="en-US" dirty="0"/>
              <a:t> (‘</a:t>
            </a:r>
            <a:r>
              <a:rPr lang="en-US" dirty="0" err="1"/>
              <a:t>ni</a:t>
            </a:r>
            <a:r>
              <a:rPr lang="en-US" dirty="0"/>
              <a:t>’ stands for nickel and ‘</a:t>
            </a:r>
            <a:r>
              <a:rPr lang="en-US" dirty="0" err="1"/>
              <a:t>fe</a:t>
            </a:r>
            <a:r>
              <a:rPr lang="en-US" dirty="0"/>
              <a:t>’ for iron).</a:t>
            </a:r>
          </a:p>
          <a:p>
            <a:r>
              <a:rPr lang="en-US" dirty="0"/>
              <a:t>The temperature of this layer varies batween2,200 degree C and</a:t>
            </a:r>
          </a:p>
          <a:p>
            <a:pPr marL="0" indent="0">
              <a:buNone/>
            </a:pPr>
            <a:r>
              <a:rPr lang="en-US" dirty="0"/>
              <a:t>   5,000 degree C.</a:t>
            </a:r>
          </a:p>
          <a:p>
            <a:r>
              <a:rPr lang="en-US" dirty="0"/>
              <a:t>The average density ranges between 5.0 g and 13.0 g per cubic cm.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7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D09CC6B-9698-473E-9380-2FE78EC58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000"/>
            <a:ext cx="12192000" cy="6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27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7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4694"/>
      </a:accent1>
      <a:accent2>
        <a:srgbClr val="23737C"/>
      </a:accent2>
      <a:accent3>
        <a:srgbClr val="489CAF"/>
      </a:accent3>
      <a:accent4>
        <a:srgbClr val="E2D02C"/>
      </a:accent4>
      <a:accent5>
        <a:srgbClr val="F26C6E"/>
      </a:accent5>
      <a:accent6>
        <a:srgbClr val="1F2938"/>
      </a:accent6>
      <a:hlink>
        <a:srgbClr val="0563C1"/>
      </a:hlink>
      <a:folHlink>
        <a:srgbClr val="954F72"/>
      </a:folHlink>
    </a:clrScheme>
    <a:fontScheme name="Custom 6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251335_Earth Day presentation_RVA_v3.potx" id="{2E821734-A971-4A99-A887-EE8808B7446A}" vid="{74D09940-9788-4332-97C9-A3EF112A74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159ADF-C50B-4A45-AD13-B0A8152C315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EEDC6638-3F1D-4CA5-A167-2F719C0876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FDF6E3-4638-4FD3-B9D7-E0E63F2056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Earth Day slides</Template>
  <TotalTime>97</TotalTime>
  <Words>346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Wingdings</vt:lpstr>
      <vt:lpstr>Office Theme</vt:lpstr>
      <vt:lpstr>INSIDE OUR EARTH</vt:lpstr>
      <vt:lpstr>STRUCTURE OF THE EARTH:</vt:lpstr>
      <vt:lpstr>CRUST:</vt:lpstr>
      <vt:lpstr>Mantle:</vt:lpstr>
      <vt:lpstr>CORE: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OUR EARTH</dc:title>
  <dc:creator>Lenovo</dc:creator>
  <cp:lastModifiedBy>Lenovo</cp:lastModifiedBy>
  <cp:revision>11</cp:revision>
  <dcterms:created xsi:type="dcterms:W3CDTF">2025-07-06T13:30:53Z</dcterms:created>
  <dcterms:modified xsi:type="dcterms:W3CDTF">2025-07-06T15:08:28Z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